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7" r:id="rId3"/>
    <p:sldId id="258" r:id="rId4"/>
    <p:sldId id="263" r:id="rId5"/>
    <p:sldId id="259" r:id="rId6"/>
    <p:sldId id="262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7" d="100"/>
          <a:sy n="77" d="100"/>
        </p:scale>
        <p:origin x="912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7979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290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079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09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07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124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055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924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98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A54C80-263E-416B-A8E0-580EDEADCBDC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396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86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280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53D6D-35C2-3BAB-E35F-B492BAD8D6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SERIAL PERIPHERAL INTERFACE (SPI)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F467A-2C64-BAC6-9A2E-8C5BD7DB8E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Angel Rosas De Luis</a:t>
            </a:r>
          </a:p>
        </p:txBody>
      </p:sp>
    </p:spTree>
    <p:extLst>
      <p:ext uri="{BB962C8B-B14F-4D97-AF65-F5344CB8AC3E}">
        <p14:creationId xmlns:p14="http://schemas.microsoft.com/office/powerpoint/2010/main" val="1947185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72C58-1654-D83E-C09E-B56814D3B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SPI?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5CD6D-2AA8-3EDC-A489-932CDA66C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 serial peripheral interface or SPI is a synchronous serial communication protocol that can provide full duplex communication between a microcontroller and its peripherals. </a:t>
            </a:r>
          </a:p>
          <a:p>
            <a:pPr lvl="1"/>
            <a:r>
              <a:rPr lang="en-US" dirty="0"/>
              <a:t>In short distances, an SPI can provide serial communication at very high speeds. </a:t>
            </a:r>
          </a:p>
          <a:p>
            <a:pPr lvl="1"/>
            <a:r>
              <a:rPr lang="en-US" dirty="0"/>
              <a:t>Developed by Motorola in the 1980s.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4A3D0E-48C5-9E99-73A1-E85394DE8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223" y="3180522"/>
            <a:ext cx="6903554" cy="294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044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C2A5-A9B9-B097-77CA-9E78AE606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SPI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2DD7B-33E6-9C90-127D-44B2DD9E1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SPI protocol is often seen being used in: </a:t>
            </a:r>
          </a:p>
          <a:p>
            <a:pPr lvl="1"/>
            <a:r>
              <a:rPr lang="en-US" dirty="0"/>
              <a:t>Memory devices such as SD cards and EEPROM</a:t>
            </a:r>
          </a:p>
          <a:p>
            <a:pPr lvl="1"/>
            <a:r>
              <a:rPr lang="en-US" dirty="0"/>
              <a:t>Temperature and pressure sensors </a:t>
            </a:r>
          </a:p>
          <a:p>
            <a:pPr lvl="1"/>
            <a:r>
              <a:rPr lang="en-US" dirty="0"/>
              <a:t>Microcontrollers such as Arduinos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17D7D1-1586-0ABD-F316-61D4C8398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5624" y="4408913"/>
            <a:ext cx="3121938" cy="17482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35ED91-D539-FB15-A6C7-913FD9BFC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272" y="4014073"/>
            <a:ext cx="2143125" cy="2143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5524D0-132A-7F80-3B78-BFD1ECE2F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3716" y="4301408"/>
            <a:ext cx="2477575" cy="1855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8EF734-8203-C0C2-261F-12DBE8CB91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5624" y="1860981"/>
            <a:ext cx="3121938" cy="234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29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6CF5-F203-ADD9-F42E-28B7EA318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 state machine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B738FE-3950-4F09-6F65-BC2130423E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0767" y="1856202"/>
            <a:ext cx="5329458" cy="4441216"/>
          </a:xfrm>
        </p:spPr>
      </p:pic>
    </p:spTree>
    <p:extLst>
      <p:ext uri="{BB962C8B-B14F-4D97-AF65-F5344CB8AC3E}">
        <p14:creationId xmlns:p14="http://schemas.microsoft.com/office/powerpoint/2010/main" val="3268152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4A342-E8F8-E1CD-D5C0-567285FDF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 Source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22F5D3-B1AC-3099-65AD-B22F75726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015" y="1848537"/>
            <a:ext cx="4251944" cy="442685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081053-ACD2-10E8-6846-36D7745EF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042" y="1811478"/>
            <a:ext cx="3933879" cy="450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45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4A342-E8F8-E1CD-D5C0-567285FDF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 Source code contd.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F1AAB27-BBA9-933A-FDC2-46C7F9BDF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6486" y="1805076"/>
            <a:ext cx="4296148" cy="435272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BDE0EF9-AA59-F014-F7CC-2113AD167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367" y="2053991"/>
            <a:ext cx="4272023" cy="385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736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5EB49-6342-C4D6-4D88-E6CCB61A5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 Simulation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30FE08-7328-DB16-6662-68F0E72AF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220446"/>
            <a:ext cx="10058400" cy="3603884"/>
          </a:xfrm>
        </p:spPr>
      </p:pic>
    </p:spTree>
    <p:extLst>
      <p:ext uri="{BB962C8B-B14F-4D97-AF65-F5344CB8AC3E}">
        <p14:creationId xmlns:p14="http://schemas.microsoft.com/office/powerpoint/2010/main" val="1827398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656FB-F76B-94D7-C7CF-1A4DC632E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AD2AB7E-8FC8-073A-573B-90F30B7A1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3514" y="2204073"/>
            <a:ext cx="5745931" cy="338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7875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1602</TotalTime>
  <Words>109</Words>
  <Application>Microsoft Office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Retrospect</vt:lpstr>
      <vt:lpstr>SERIAL PERIPHERAL INTERFACE (SPI)</vt:lpstr>
      <vt:lpstr>What is an SPI?</vt:lpstr>
      <vt:lpstr>Applications of SPI</vt:lpstr>
      <vt:lpstr>SPI state machine Diagram</vt:lpstr>
      <vt:lpstr>SPI Source code</vt:lpstr>
      <vt:lpstr>SPI Source code contd.</vt:lpstr>
      <vt:lpstr>SPI Simulation 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SERIAL PERIPHERAL INTERFACE (SPI)</dc:title>
  <dc:creator>Angel Rosas</dc:creator>
  <cp:lastModifiedBy>Angel Rosas</cp:lastModifiedBy>
  <cp:revision>8</cp:revision>
  <dcterms:created xsi:type="dcterms:W3CDTF">2022-05-07T16:37:02Z</dcterms:created>
  <dcterms:modified xsi:type="dcterms:W3CDTF">2022-05-10T18:31:59Z</dcterms:modified>
</cp:coreProperties>
</file>

<file path=docProps/thumbnail.jpeg>
</file>